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773B3D-E831-4171-98B2-0012E8D53421}" v="9" dt="2025-05-06T07:29:00.92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3" d="100"/>
          <a:sy n="123" d="100"/>
        </p:scale>
        <p:origin x="10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endle, Daniela" userId="4f102965-8015-4e3b-95b9-802c3cbae52c" providerId="ADAL" clId="{E6773B3D-E831-4171-98B2-0012E8D53421}"/>
    <pc:docChg chg="undo custSel addSld modSld modNotesMaster">
      <pc:chgData name="Braendle, Daniela" userId="4f102965-8015-4e3b-95b9-802c3cbae52c" providerId="ADAL" clId="{E6773B3D-E831-4171-98B2-0012E8D53421}" dt="2025-05-06T07:59:11.183" v="656" actId="1076"/>
      <pc:docMkLst>
        <pc:docMk/>
      </pc:docMkLst>
      <pc:sldChg chg="addSp delSp modSp mod">
        <pc:chgData name="Braendle, Daniela" userId="4f102965-8015-4e3b-95b9-802c3cbae52c" providerId="ADAL" clId="{E6773B3D-E831-4171-98B2-0012E8D53421}" dt="2025-05-06T07:44:56.384" v="586" actId="313"/>
        <pc:sldMkLst>
          <pc:docMk/>
          <pc:sldMk cId="1359039581" sldId="256"/>
        </pc:sldMkLst>
        <pc:spChg chg="add mod">
          <ac:chgData name="Braendle, Daniela" userId="4f102965-8015-4e3b-95b9-802c3cbae52c" providerId="ADAL" clId="{E6773B3D-E831-4171-98B2-0012E8D53421}" dt="2025-05-06T07:40:51.568" v="563" actId="1076"/>
          <ac:spMkLst>
            <pc:docMk/>
            <pc:sldMk cId="1359039581" sldId="256"/>
            <ac:spMk id="3" creationId="{195AFBC5-8949-67D3-6451-7A73F7156A22}"/>
          </ac:spMkLst>
        </pc:spChg>
        <pc:spChg chg="mod">
          <ac:chgData name="Braendle, Daniela" userId="4f102965-8015-4e3b-95b9-802c3cbae52c" providerId="ADAL" clId="{E6773B3D-E831-4171-98B2-0012E8D53421}" dt="2025-05-06T07:39:37.569" v="548" actId="1076"/>
          <ac:spMkLst>
            <pc:docMk/>
            <pc:sldMk cId="1359039581" sldId="256"/>
            <ac:spMk id="10" creationId="{4E65AD58-2B34-475B-8350-F2B2D994AAD1}"/>
          </ac:spMkLst>
        </pc:spChg>
        <pc:spChg chg="del">
          <ac:chgData name="Braendle, Daniela" userId="4f102965-8015-4e3b-95b9-802c3cbae52c" providerId="ADAL" clId="{E6773B3D-E831-4171-98B2-0012E8D53421}" dt="2025-05-06T07:16:09.905" v="235" actId="478"/>
          <ac:spMkLst>
            <pc:docMk/>
            <pc:sldMk cId="1359039581" sldId="256"/>
            <ac:spMk id="11" creationId="{DE08833E-7E64-408C-AFC1-C58BE9CD7563}"/>
          </ac:spMkLst>
        </pc:spChg>
        <pc:spChg chg="mod">
          <ac:chgData name="Braendle, Daniela" userId="4f102965-8015-4e3b-95b9-802c3cbae52c" providerId="ADAL" clId="{E6773B3D-E831-4171-98B2-0012E8D53421}" dt="2025-05-06T07:39:14.451" v="543" actId="1076"/>
          <ac:spMkLst>
            <pc:docMk/>
            <pc:sldMk cId="1359039581" sldId="256"/>
            <ac:spMk id="12" creationId="{49F4C94F-FFFE-45E1-9476-74A1488E25A7}"/>
          </ac:spMkLst>
        </pc:spChg>
        <pc:spChg chg="mod">
          <ac:chgData name="Braendle, Daniela" userId="4f102965-8015-4e3b-95b9-802c3cbae52c" providerId="ADAL" clId="{E6773B3D-E831-4171-98B2-0012E8D53421}" dt="2025-05-06T07:38:46.325" v="537" actId="1076"/>
          <ac:spMkLst>
            <pc:docMk/>
            <pc:sldMk cId="1359039581" sldId="256"/>
            <ac:spMk id="13" creationId="{ACEF7C33-A9D2-4700-BD33-69DD2512CC3E}"/>
          </ac:spMkLst>
        </pc:spChg>
        <pc:spChg chg="mod">
          <ac:chgData name="Braendle, Daniela" userId="4f102965-8015-4e3b-95b9-802c3cbae52c" providerId="ADAL" clId="{E6773B3D-E831-4171-98B2-0012E8D53421}" dt="2025-05-06T07:40:58.255" v="565" actId="1076"/>
          <ac:spMkLst>
            <pc:docMk/>
            <pc:sldMk cId="1359039581" sldId="256"/>
            <ac:spMk id="14" creationId="{40DA80F5-1B04-4CF7-A8AF-F8BE7D75A98D}"/>
          </ac:spMkLst>
        </pc:spChg>
        <pc:spChg chg="mod">
          <ac:chgData name="Braendle, Daniela" userId="4f102965-8015-4e3b-95b9-802c3cbae52c" providerId="ADAL" clId="{E6773B3D-E831-4171-98B2-0012E8D53421}" dt="2025-05-06T07:42:12.390" v="582" actId="1076"/>
          <ac:spMkLst>
            <pc:docMk/>
            <pc:sldMk cId="1359039581" sldId="256"/>
            <ac:spMk id="15" creationId="{6DD2958D-E9B8-443B-AC38-F984897D1A37}"/>
          </ac:spMkLst>
        </pc:spChg>
        <pc:spChg chg="mod">
          <ac:chgData name="Braendle, Daniela" userId="4f102965-8015-4e3b-95b9-802c3cbae52c" providerId="ADAL" clId="{E6773B3D-E831-4171-98B2-0012E8D53421}" dt="2025-05-06T07:41:25.948" v="570" actId="1076"/>
          <ac:spMkLst>
            <pc:docMk/>
            <pc:sldMk cId="1359039581" sldId="256"/>
            <ac:spMk id="16" creationId="{E97691F1-8571-4A9A-AECA-3159B75B63F3}"/>
          </ac:spMkLst>
        </pc:spChg>
        <pc:spChg chg="mod">
          <ac:chgData name="Braendle, Daniela" userId="4f102965-8015-4e3b-95b9-802c3cbae52c" providerId="ADAL" clId="{E6773B3D-E831-4171-98B2-0012E8D53421}" dt="2025-05-06T07:44:35.253" v="584" actId="1076"/>
          <ac:spMkLst>
            <pc:docMk/>
            <pc:sldMk cId="1359039581" sldId="256"/>
            <ac:spMk id="18" creationId="{DEB9CE7D-D8B2-4713-B416-E4620E9507B4}"/>
          </ac:spMkLst>
        </pc:spChg>
        <pc:spChg chg="mod">
          <ac:chgData name="Braendle, Daniela" userId="4f102965-8015-4e3b-95b9-802c3cbae52c" providerId="ADAL" clId="{E6773B3D-E831-4171-98B2-0012E8D53421}" dt="2025-05-06T07:44:56.384" v="586" actId="313"/>
          <ac:spMkLst>
            <pc:docMk/>
            <pc:sldMk cId="1359039581" sldId="256"/>
            <ac:spMk id="19" creationId="{5662556B-0D09-4F09-B518-9372B0FD5E34}"/>
          </ac:spMkLst>
        </pc:spChg>
        <pc:graphicFrameChg chg="modGraphic">
          <ac:chgData name="Braendle, Daniela" userId="4f102965-8015-4e3b-95b9-802c3cbae52c" providerId="ADAL" clId="{E6773B3D-E831-4171-98B2-0012E8D53421}" dt="2025-05-06T07:16:17.385" v="237" actId="14734"/>
          <ac:graphicFrameMkLst>
            <pc:docMk/>
            <pc:sldMk cId="1359039581" sldId="256"/>
            <ac:graphicFrameMk id="4" creationId="{F93AD38E-72A7-463D-A259-CBE7AF50C38E}"/>
          </ac:graphicFrameMkLst>
        </pc:graphicFrameChg>
        <pc:picChg chg="add mod">
          <ac:chgData name="Braendle, Daniela" userId="4f102965-8015-4e3b-95b9-802c3cbae52c" providerId="ADAL" clId="{E6773B3D-E831-4171-98B2-0012E8D53421}" dt="2025-05-06T07:40:53.685" v="564" actId="1076"/>
          <ac:picMkLst>
            <pc:docMk/>
            <pc:sldMk cId="1359039581" sldId="256"/>
            <ac:picMk id="2" creationId="{B5D52C63-BA82-A90F-C501-FD341F3BB90E}"/>
          </ac:picMkLst>
        </pc:picChg>
        <pc:picChg chg="add mod">
          <ac:chgData name="Braendle, Daniela" userId="4f102965-8015-4e3b-95b9-802c3cbae52c" providerId="ADAL" clId="{E6773B3D-E831-4171-98B2-0012E8D53421}" dt="2025-05-06T07:41:29.278" v="571" actId="1076"/>
          <ac:picMkLst>
            <pc:docMk/>
            <pc:sldMk cId="1359039581" sldId="256"/>
            <ac:picMk id="5" creationId="{6CC7494D-50E3-B63D-A85F-447F1D40D176}"/>
          </ac:picMkLst>
        </pc:picChg>
        <pc:picChg chg="add mod">
          <ac:chgData name="Braendle, Daniela" userId="4f102965-8015-4e3b-95b9-802c3cbae52c" providerId="ADAL" clId="{E6773B3D-E831-4171-98B2-0012E8D53421}" dt="2025-05-06T07:44:37.642" v="585" actId="1076"/>
          <ac:picMkLst>
            <pc:docMk/>
            <pc:sldMk cId="1359039581" sldId="256"/>
            <ac:picMk id="6" creationId="{D7C02826-5806-AF09-CBCB-9A5A64E50751}"/>
          </ac:picMkLst>
        </pc:picChg>
        <pc:picChg chg="add mod">
          <ac:chgData name="Braendle, Daniela" userId="4f102965-8015-4e3b-95b9-802c3cbae52c" providerId="ADAL" clId="{E6773B3D-E831-4171-98B2-0012E8D53421}" dt="2025-05-06T07:42:17.978" v="583" actId="1076"/>
          <ac:picMkLst>
            <pc:docMk/>
            <pc:sldMk cId="1359039581" sldId="256"/>
            <ac:picMk id="7" creationId="{D421C2E6-751C-03D3-368A-A4ED54F37E10}"/>
          </ac:picMkLst>
        </pc:picChg>
        <pc:picChg chg="add mod">
          <ac:chgData name="Braendle, Daniela" userId="4f102965-8015-4e3b-95b9-802c3cbae52c" providerId="ADAL" clId="{E6773B3D-E831-4171-98B2-0012E8D53421}" dt="2025-05-06T07:40:04.673" v="556" actId="1076"/>
          <ac:picMkLst>
            <pc:docMk/>
            <pc:sldMk cId="1359039581" sldId="256"/>
            <ac:picMk id="8" creationId="{9EAFE718-C9DB-E0E2-E3E5-9901653C9E21}"/>
          </ac:picMkLst>
        </pc:picChg>
        <pc:picChg chg="add mod">
          <ac:chgData name="Braendle, Daniela" userId="4f102965-8015-4e3b-95b9-802c3cbae52c" providerId="ADAL" clId="{E6773B3D-E831-4171-98B2-0012E8D53421}" dt="2025-05-06T07:39:40.666" v="549" actId="1076"/>
          <ac:picMkLst>
            <pc:docMk/>
            <pc:sldMk cId="1359039581" sldId="256"/>
            <ac:picMk id="9" creationId="{4B116F0D-69E9-9B4B-AA1D-3024A76B7A72}"/>
          </ac:picMkLst>
        </pc:picChg>
        <pc:picChg chg="del">
          <ac:chgData name="Braendle, Daniela" userId="4f102965-8015-4e3b-95b9-802c3cbae52c" providerId="ADAL" clId="{E6773B3D-E831-4171-98B2-0012E8D53421}" dt="2025-05-06T07:24:18.502" v="395" actId="478"/>
          <ac:picMkLst>
            <pc:docMk/>
            <pc:sldMk cId="1359039581" sldId="256"/>
            <ac:picMk id="17" creationId="{0096F350-9543-49BA-A976-3E2CF4D9722E}"/>
          </ac:picMkLst>
        </pc:picChg>
        <pc:picChg chg="add mod">
          <ac:chgData name="Braendle, Daniela" userId="4f102965-8015-4e3b-95b9-802c3cbae52c" providerId="ADAL" clId="{E6773B3D-E831-4171-98B2-0012E8D53421}" dt="2025-05-06T07:39:24.220" v="545" actId="1076"/>
          <ac:picMkLst>
            <pc:docMk/>
            <pc:sldMk cId="1359039581" sldId="256"/>
            <ac:picMk id="20" creationId="{32E81542-BDB0-FA9A-F38F-DD2360BA68AB}"/>
          </ac:picMkLst>
        </pc:picChg>
        <pc:picChg chg="add mod">
          <ac:chgData name="Braendle, Daniela" userId="4f102965-8015-4e3b-95b9-802c3cbae52c" providerId="ADAL" clId="{E6773B3D-E831-4171-98B2-0012E8D53421}" dt="2025-05-06T07:39:21.156" v="544" actId="1076"/>
          <ac:picMkLst>
            <pc:docMk/>
            <pc:sldMk cId="1359039581" sldId="256"/>
            <ac:picMk id="21" creationId="{523CC67A-8CDD-D6E4-071B-9AA3B37BBB81}"/>
          </ac:picMkLst>
        </pc:picChg>
      </pc:sldChg>
      <pc:sldChg chg="addSp delSp modSp add mod">
        <pc:chgData name="Braendle, Daniela" userId="4f102965-8015-4e3b-95b9-802c3cbae52c" providerId="ADAL" clId="{E6773B3D-E831-4171-98B2-0012E8D53421}" dt="2025-05-06T07:59:11.183" v="656" actId="1076"/>
        <pc:sldMkLst>
          <pc:docMk/>
          <pc:sldMk cId="2398369361" sldId="257"/>
        </pc:sldMkLst>
        <pc:spChg chg="del">
          <ac:chgData name="Braendle, Daniela" userId="4f102965-8015-4e3b-95b9-802c3cbae52c" providerId="ADAL" clId="{E6773B3D-E831-4171-98B2-0012E8D53421}" dt="2025-05-06T07:56:20.464" v="589" actId="478"/>
          <ac:spMkLst>
            <pc:docMk/>
            <pc:sldMk cId="2398369361" sldId="257"/>
            <ac:spMk id="3" creationId="{40A94A05-DDB1-3FDB-CB62-6F27E877816E}"/>
          </ac:spMkLst>
        </pc:spChg>
        <pc:spChg chg="mod">
          <ac:chgData name="Braendle, Daniela" userId="4f102965-8015-4e3b-95b9-802c3cbae52c" providerId="ADAL" clId="{E6773B3D-E831-4171-98B2-0012E8D53421}" dt="2025-05-06T07:58:13.765" v="641" actId="1076"/>
          <ac:spMkLst>
            <pc:docMk/>
            <pc:sldMk cId="2398369361" sldId="257"/>
            <ac:spMk id="10" creationId="{5A8E3A98-1AAF-ABA8-F4AD-A7BCBD17EAEA}"/>
          </ac:spMkLst>
        </pc:spChg>
        <pc:spChg chg="mod">
          <ac:chgData name="Braendle, Daniela" userId="4f102965-8015-4e3b-95b9-802c3cbae52c" providerId="ADAL" clId="{E6773B3D-E831-4171-98B2-0012E8D53421}" dt="2025-05-06T07:57:58.165" v="636" actId="1076"/>
          <ac:spMkLst>
            <pc:docMk/>
            <pc:sldMk cId="2398369361" sldId="257"/>
            <ac:spMk id="12" creationId="{2A7CD335-0359-6432-88D9-871553315C7C}"/>
          </ac:spMkLst>
        </pc:spChg>
        <pc:spChg chg="add del mod">
          <ac:chgData name="Braendle, Daniela" userId="4f102965-8015-4e3b-95b9-802c3cbae52c" providerId="ADAL" clId="{E6773B3D-E831-4171-98B2-0012E8D53421}" dt="2025-05-06T07:57:49.873" v="632" actId="113"/>
          <ac:spMkLst>
            <pc:docMk/>
            <pc:sldMk cId="2398369361" sldId="257"/>
            <ac:spMk id="13" creationId="{625AC009-6E3D-DF6E-04F4-F60EB8C05FE9}"/>
          </ac:spMkLst>
        </pc:spChg>
        <pc:spChg chg="mod">
          <ac:chgData name="Braendle, Daniela" userId="4f102965-8015-4e3b-95b9-802c3cbae52c" providerId="ADAL" clId="{E6773B3D-E831-4171-98B2-0012E8D53421}" dt="2025-05-06T07:56:44.798" v="598" actId="1076"/>
          <ac:spMkLst>
            <pc:docMk/>
            <pc:sldMk cId="2398369361" sldId="257"/>
            <ac:spMk id="14" creationId="{C7D24893-E9BD-C779-A161-98F5C346298C}"/>
          </ac:spMkLst>
        </pc:spChg>
        <pc:spChg chg="mod">
          <ac:chgData name="Braendle, Daniela" userId="4f102965-8015-4e3b-95b9-802c3cbae52c" providerId="ADAL" clId="{E6773B3D-E831-4171-98B2-0012E8D53421}" dt="2025-05-06T07:58:50.567" v="650" actId="255"/>
          <ac:spMkLst>
            <pc:docMk/>
            <pc:sldMk cId="2398369361" sldId="257"/>
            <ac:spMk id="15" creationId="{E9E3B008-388E-567E-6C06-CFD98A43F223}"/>
          </ac:spMkLst>
        </pc:spChg>
        <pc:spChg chg="mod">
          <ac:chgData name="Braendle, Daniela" userId="4f102965-8015-4e3b-95b9-802c3cbae52c" providerId="ADAL" clId="{E6773B3D-E831-4171-98B2-0012E8D53421}" dt="2025-05-06T07:57:15.417" v="619" actId="1076"/>
          <ac:spMkLst>
            <pc:docMk/>
            <pc:sldMk cId="2398369361" sldId="257"/>
            <ac:spMk id="16" creationId="{8AABFEB9-E12D-20B2-3878-C42180A54D8E}"/>
          </ac:spMkLst>
        </pc:spChg>
        <pc:spChg chg="mod">
          <ac:chgData name="Braendle, Daniela" userId="4f102965-8015-4e3b-95b9-802c3cbae52c" providerId="ADAL" clId="{E6773B3D-E831-4171-98B2-0012E8D53421}" dt="2025-05-06T07:59:11.183" v="656" actId="1076"/>
          <ac:spMkLst>
            <pc:docMk/>
            <pc:sldMk cId="2398369361" sldId="257"/>
            <ac:spMk id="18" creationId="{EAF64864-1578-4496-F170-A4650E156AD6}"/>
          </ac:spMkLst>
        </pc:spChg>
        <pc:spChg chg="mod">
          <ac:chgData name="Braendle, Daniela" userId="4f102965-8015-4e3b-95b9-802c3cbae52c" providerId="ADAL" clId="{E6773B3D-E831-4171-98B2-0012E8D53421}" dt="2025-05-06T07:58:33.124" v="646" actId="1076"/>
          <ac:spMkLst>
            <pc:docMk/>
            <pc:sldMk cId="2398369361" sldId="257"/>
            <ac:spMk id="19" creationId="{2F7F8D3E-FE09-89C7-883B-9D245A43A96A}"/>
          </ac:spMkLst>
        </pc:spChg>
        <pc:picChg chg="del">
          <ac:chgData name="Braendle, Daniela" userId="4f102965-8015-4e3b-95b9-802c3cbae52c" providerId="ADAL" clId="{E6773B3D-E831-4171-98B2-0012E8D53421}" dt="2025-05-06T07:56:19.162" v="588" actId="478"/>
          <ac:picMkLst>
            <pc:docMk/>
            <pc:sldMk cId="2398369361" sldId="257"/>
            <ac:picMk id="2" creationId="{4C31E5B8-3F14-5C80-E514-42DF1AA890A9}"/>
          </ac:picMkLst>
        </pc:picChg>
        <pc:picChg chg="del">
          <ac:chgData name="Braendle, Daniela" userId="4f102965-8015-4e3b-95b9-802c3cbae52c" providerId="ADAL" clId="{E6773B3D-E831-4171-98B2-0012E8D53421}" dt="2025-05-06T07:57:00.361" v="617" actId="478"/>
          <ac:picMkLst>
            <pc:docMk/>
            <pc:sldMk cId="2398369361" sldId="257"/>
            <ac:picMk id="5" creationId="{081DEC68-ACE8-C3BE-1E91-F2701FD8085B}"/>
          </ac:picMkLst>
        </pc:picChg>
        <pc:picChg chg="del">
          <ac:chgData name="Braendle, Daniela" userId="4f102965-8015-4e3b-95b9-802c3cbae52c" providerId="ADAL" clId="{E6773B3D-E831-4171-98B2-0012E8D53421}" dt="2025-05-06T07:59:02.178" v="654" actId="478"/>
          <ac:picMkLst>
            <pc:docMk/>
            <pc:sldMk cId="2398369361" sldId="257"/>
            <ac:picMk id="6" creationId="{C1ECD193-611E-6464-F60C-704CE306DD89}"/>
          </ac:picMkLst>
        </pc:picChg>
        <pc:picChg chg="del">
          <ac:chgData name="Braendle, Daniela" userId="4f102965-8015-4e3b-95b9-802c3cbae52c" providerId="ADAL" clId="{E6773B3D-E831-4171-98B2-0012E8D53421}" dt="2025-05-06T07:58:34.826" v="647" actId="478"/>
          <ac:picMkLst>
            <pc:docMk/>
            <pc:sldMk cId="2398369361" sldId="257"/>
            <ac:picMk id="7" creationId="{37727B22-5CE0-0D01-123B-446BB4118BF4}"/>
          </ac:picMkLst>
        </pc:picChg>
        <pc:picChg chg="del">
          <ac:chgData name="Braendle, Daniela" userId="4f102965-8015-4e3b-95b9-802c3cbae52c" providerId="ADAL" clId="{E6773B3D-E831-4171-98B2-0012E8D53421}" dt="2025-05-06T07:58:20.801" v="643" actId="478"/>
          <ac:picMkLst>
            <pc:docMk/>
            <pc:sldMk cId="2398369361" sldId="257"/>
            <ac:picMk id="8" creationId="{4F0A96A5-C6AB-7D0B-D1D4-E4010B2250E0}"/>
          </ac:picMkLst>
        </pc:picChg>
        <pc:picChg chg="del">
          <ac:chgData name="Braendle, Daniela" userId="4f102965-8015-4e3b-95b9-802c3cbae52c" providerId="ADAL" clId="{E6773B3D-E831-4171-98B2-0012E8D53421}" dt="2025-05-06T07:58:02.915" v="638" actId="478"/>
          <ac:picMkLst>
            <pc:docMk/>
            <pc:sldMk cId="2398369361" sldId="257"/>
            <ac:picMk id="9" creationId="{80686377-D8F7-68DF-BF7B-0ECBAB73D809}"/>
          </ac:picMkLst>
        </pc:picChg>
        <pc:picChg chg="del mod">
          <ac:chgData name="Braendle, Daniela" userId="4f102965-8015-4e3b-95b9-802c3cbae52c" providerId="ADAL" clId="{E6773B3D-E831-4171-98B2-0012E8D53421}" dt="2025-05-06T07:57:51.190" v="634" actId="478"/>
          <ac:picMkLst>
            <pc:docMk/>
            <pc:sldMk cId="2398369361" sldId="257"/>
            <ac:picMk id="20" creationId="{E94E58B5-92DC-1ECD-A4F6-4B20A95FD666}"/>
          </ac:picMkLst>
        </pc:picChg>
        <pc:picChg chg="del">
          <ac:chgData name="Braendle, Daniela" userId="4f102965-8015-4e3b-95b9-802c3cbae52c" providerId="ADAL" clId="{E6773B3D-E831-4171-98B2-0012E8D53421}" dt="2025-05-06T07:57:20.767" v="621" actId="478"/>
          <ac:picMkLst>
            <pc:docMk/>
            <pc:sldMk cId="2398369361" sldId="257"/>
            <ac:picMk id="21" creationId="{2E69B757-9BA2-7206-ABCE-8EBD12163E9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418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4186"/>
          </a:xfrm>
          <a:prstGeom prst="rect">
            <a:avLst/>
          </a:prstGeom>
        </p:spPr>
        <p:txBody>
          <a:bodyPr vert="horz" lIns="91440" tIns="45720" rIns="91440" bIns="45720" rtlCol="0"/>
          <a:lstStyle>
            <a:lvl1pPr algn="r">
              <a:defRPr sz="1200"/>
            </a:lvl1pPr>
          </a:lstStyle>
          <a:p>
            <a:fld id="{E750B73A-0865-47CF-9B9F-82EFDFD4A9CF}" type="datetimeFigureOut">
              <a:rPr lang="de-DE" smtClean="0"/>
              <a:t>06.05.2025</a:t>
            </a:fld>
            <a:endParaRPr lang="de-DE"/>
          </a:p>
        </p:txBody>
      </p:sp>
      <p:sp>
        <p:nvSpPr>
          <p:cNvPr id="4" name="Folienbildplatzhalt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0815"/>
            <a:ext cx="5438775" cy="3887173"/>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477"/>
            <a:ext cx="2946400" cy="49418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477"/>
            <a:ext cx="2946400" cy="494186"/>
          </a:xfrm>
          <a:prstGeom prst="rect">
            <a:avLst/>
          </a:prstGeom>
        </p:spPr>
        <p:txBody>
          <a:bodyPr vert="horz" lIns="91440" tIns="45720" rIns="91440" bIns="45720" rtlCol="0" anchor="b"/>
          <a:lstStyle>
            <a:lvl1pPr algn="r">
              <a:defRPr sz="1200"/>
            </a:lvl1pPr>
          </a:lstStyle>
          <a:p>
            <a:fld id="{9F7080AF-6563-40C9-8A63-924D1A2A38E5}" type="slidenum">
              <a:rPr lang="de-DE" smtClean="0"/>
              <a:t>‹Nr.›</a:t>
            </a:fld>
            <a:endParaRPr lang="de-DE"/>
          </a:p>
        </p:txBody>
      </p:sp>
    </p:spTree>
    <p:extLst>
      <p:ext uri="{BB962C8B-B14F-4D97-AF65-F5344CB8AC3E}">
        <p14:creationId xmlns:p14="http://schemas.microsoft.com/office/powerpoint/2010/main" val="524616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CDC393-C470-4DF7-9257-657F642026B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B580613-5D3F-4FDD-A122-51BCE123B6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144300E-02C0-495B-B7EA-F942AB20524C}"/>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FBC06208-D7F5-48BE-BD52-5B51364FA6A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F644F4-3630-48DB-B665-A57BCF46CD84}"/>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71859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09508-D028-40EA-9320-5AF0D11D865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B26C9E9-B292-439E-92F6-962164599DC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C55AE2-1EB4-47D2-AE1F-9071F4A5AB3B}"/>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36F0FF66-C774-4DB9-9CCA-C77F8C138A6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B11E77-4CA0-449D-80AE-9A75512FD96E}"/>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399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DA56AB5-6D59-4127-8ACF-6C0A690480C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C926814-4F2F-482C-9310-9B888ECEB861}"/>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F0E00E6-16A0-4E7D-B831-AC1694368D89}"/>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C7CA59FB-A60C-4F8D-8AB1-FAC19D386A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A0D08F1-5948-4E44-81C3-6AA0FA241ECA}"/>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27401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B2B2F7-828E-4870-AEF2-B75C17810CA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2BB7971-CF01-43BE-B3FA-EEB36DD958D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2E4A115-C760-444A-9945-4854E4CCE0FF}"/>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18347E15-617E-4D68-895B-61F15653EAD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C34B14E-A36D-4ADF-8AA2-C9165EDEDB74}"/>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17275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C1E4D-DD79-43BB-8751-66902E1E37D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D33C8B2-CDD3-4DE8-B7B4-2E9637D426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066B42A-5462-4786-8DB6-B01862579A38}"/>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7CBAD3F8-566C-4D74-9EBB-691B6A912F8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1535CEA-B15F-4326-BD2A-B835124E4A16}"/>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426193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F49D1-1C97-4E81-A03B-583389267B6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7857580-3C7E-4849-A58A-CB28C0B560F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B0DA0255-117B-4FDC-8436-E951539E0E2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2AB2274-300F-4C6B-931C-BB3BEDE371DE}"/>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6" name="Fußzeilenplatzhalter 5">
            <a:extLst>
              <a:ext uri="{FF2B5EF4-FFF2-40B4-BE49-F238E27FC236}">
                <a16:creationId xmlns:a16="http://schemas.microsoft.com/office/drawing/2014/main" id="{2AD161B4-09B4-4B79-93BF-DD638C66AEE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62B994C-8A1D-4870-9DDB-31D6B27FE3BE}"/>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379138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457311-022C-4A5C-8C6C-B3DE4F686AC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4D74093-4104-4605-BA14-37937A46AD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0D238A6-3722-46A4-BB99-3B2A4FAC198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2B49F2-C6E9-4CC3-A3DC-03E61C968A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0B794E0-4141-4F49-B297-048B536FB8F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A40C766-C1CA-4CC0-A962-6758FA217CC9}"/>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8" name="Fußzeilenplatzhalter 7">
            <a:extLst>
              <a:ext uri="{FF2B5EF4-FFF2-40B4-BE49-F238E27FC236}">
                <a16:creationId xmlns:a16="http://schemas.microsoft.com/office/drawing/2014/main" id="{3EE2998A-3AF5-4BA7-9A93-04A4E77E2DF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A0D167F-7CF3-485E-924D-42B042C6A249}"/>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5972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8EFD4A-88E6-46A6-9919-E50A0F50C84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58179A2-3CBC-4FC2-8119-88740BD76B3D}"/>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4" name="Fußzeilenplatzhalter 3">
            <a:extLst>
              <a:ext uri="{FF2B5EF4-FFF2-40B4-BE49-F238E27FC236}">
                <a16:creationId xmlns:a16="http://schemas.microsoft.com/office/drawing/2014/main" id="{E188016A-1613-46EA-9AE8-20E12247A8B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09042B4-D4E6-433D-9CB6-FE3E97582B3B}"/>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121373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78B6728-5BC4-40C8-B630-E76A663AB745}"/>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3" name="Fußzeilenplatzhalter 2">
            <a:extLst>
              <a:ext uri="{FF2B5EF4-FFF2-40B4-BE49-F238E27FC236}">
                <a16:creationId xmlns:a16="http://schemas.microsoft.com/office/drawing/2014/main" id="{9B82F282-445A-417D-9761-FE2AF047D94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01710F7-A2F1-4122-AFB5-9E45EF66E3DE}"/>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88727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33FDB-1FDF-408D-90D9-9B4FEDED994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483D8F9-BA1E-418A-9D19-1A424446FE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D61296F-90F1-4FF8-80A1-D4CFE4DA4F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569EC22-EB09-4DED-9415-BA6BFFADECD6}"/>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6" name="Fußzeilenplatzhalter 5">
            <a:extLst>
              <a:ext uri="{FF2B5EF4-FFF2-40B4-BE49-F238E27FC236}">
                <a16:creationId xmlns:a16="http://schemas.microsoft.com/office/drawing/2014/main" id="{5398C167-A4EB-4B19-8E61-0B36299C516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C019371-E240-4998-ADBC-134C3F2D9110}"/>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265281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B2625F-3F2A-4ADD-AEFF-B22A4D9CE72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E877B01-71A1-400A-84F8-1F91FE61FB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83DBC4A-5A1B-4F3E-BCBB-A2F09FF78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B232A63-40F6-471E-99C9-A7B52B90EE07}"/>
              </a:ext>
            </a:extLst>
          </p:cNvPr>
          <p:cNvSpPr>
            <a:spLocks noGrp="1"/>
          </p:cNvSpPr>
          <p:nvPr>
            <p:ph type="dt" sz="half" idx="10"/>
          </p:nvPr>
        </p:nvSpPr>
        <p:spPr/>
        <p:txBody>
          <a:bodyPr/>
          <a:lstStyle/>
          <a:p>
            <a:fld id="{1132DED0-84C6-4B78-86FD-1FCCEBE563EF}" type="datetimeFigureOut">
              <a:rPr lang="de-DE" smtClean="0"/>
              <a:t>06.05.2025</a:t>
            </a:fld>
            <a:endParaRPr lang="de-DE"/>
          </a:p>
        </p:txBody>
      </p:sp>
      <p:sp>
        <p:nvSpPr>
          <p:cNvPr id="6" name="Fußzeilenplatzhalter 5">
            <a:extLst>
              <a:ext uri="{FF2B5EF4-FFF2-40B4-BE49-F238E27FC236}">
                <a16:creationId xmlns:a16="http://schemas.microsoft.com/office/drawing/2014/main" id="{A397A523-8985-43C4-9674-E6F8CEE3D62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1EC34C9-D44C-4888-8478-7C1E8116B262}"/>
              </a:ext>
            </a:extLst>
          </p:cNvPr>
          <p:cNvSpPr>
            <a:spLocks noGrp="1"/>
          </p:cNvSpPr>
          <p:nvPr>
            <p:ph type="sldNum" sz="quarter" idx="12"/>
          </p:nvPr>
        </p:nvSpPr>
        <p:spPr/>
        <p:txBody>
          <a:bodyPr/>
          <a:lstStyle/>
          <a:p>
            <a:fld id="{A235FE3B-190D-4EA5-B50E-B5D3C252E008}" type="slidenum">
              <a:rPr lang="de-DE" smtClean="0"/>
              <a:t>‹Nr.›</a:t>
            </a:fld>
            <a:endParaRPr lang="de-DE"/>
          </a:p>
        </p:txBody>
      </p:sp>
    </p:spTree>
    <p:extLst>
      <p:ext uri="{BB962C8B-B14F-4D97-AF65-F5344CB8AC3E}">
        <p14:creationId xmlns:p14="http://schemas.microsoft.com/office/powerpoint/2010/main" val="409188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E4F4366-BC98-4937-BD0D-D9AA576FE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AC7FF2AC-49CB-47C5-9A42-E3FEF6D4F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7D20F50-4C7F-4782-AF09-403346E67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32DED0-84C6-4B78-86FD-1FCCEBE563EF}" type="datetimeFigureOut">
              <a:rPr lang="de-DE" smtClean="0"/>
              <a:t>06.05.2025</a:t>
            </a:fld>
            <a:endParaRPr lang="de-DE"/>
          </a:p>
        </p:txBody>
      </p:sp>
      <p:sp>
        <p:nvSpPr>
          <p:cNvPr id="5" name="Fußzeilenplatzhalter 4">
            <a:extLst>
              <a:ext uri="{FF2B5EF4-FFF2-40B4-BE49-F238E27FC236}">
                <a16:creationId xmlns:a16="http://schemas.microsoft.com/office/drawing/2014/main" id="{69EDFA44-E667-4B1B-8557-0DA4C0B4D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3004B9D-1FFD-4BF6-AF43-1354EB4E34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35FE3B-190D-4EA5-B50E-B5D3C252E008}" type="slidenum">
              <a:rPr lang="de-DE" smtClean="0"/>
              <a:t>‹Nr.›</a:t>
            </a:fld>
            <a:endParaRPr lang="de-DE"/>
          </a:p>
        </p:txBody>
      </p:sp>
    </p:spTree>
    <p:extLst>
      <p:ext uri="{BB962C8B-B14F-4D97-AF65-F5344CB8AC3E}">
        <p14:creationId xmlns:p14="http://schemas.microsoft.com/office/powerpoint/2010/main" val="3804687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id="{F93AD38E-72A7-463D-A259-CBE7AF50C38E}"/>
              </a:ext>
            </a:extLst>
          </p:cNvPr>
          <p:cNvGraphicFramePr>
            <a:graphicFrameLocks noGrp="1"/>
          </p:cNvGraphicFramePr>
          <p:nvPr>
            <p:extLst>
              <p:ext uri="{D42A27DB-BD31-4B8C-83A1-F6EECF244321}">
                <p14:modId xmlns:p14="http://schemas.microsoft.com/office/powerpoint/2010/main" val="2272075100"/>
              </p:ext>
            </p:extLst>
          </p:nvPr>
        </p:nvGraphicFramePr>
        <p:xfrm>
          <a:off x="0" y="2616200"/>
          <a:ext cx="12192000" cy="4241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91488116"/>
                    </a:ext>
                  </a:extLst>
                </a:gridCol>
                <a:gridCol w="3048000">
                  <a:extLst>
                    <a:ext uri="{9D8B030D-6E8A-4147-A177-3AD203B41FA5}">
                      <a16:colId xmlns:a16="http://schemas.microsoft.com/office/drawing/2014/main" val="983011697"/>
                    </a:ext>
                  </a:extLst>
                </a:gridCol>
                <a:gridCol w="3048000">
                  <a:extLst>
                    <a:ext uri="{9D8B030D-6E8A-4147-A177-3AD203B41FA5}">
                      <a16:colId xmlns:a16="http://schemas.microsoft.com/office/drawing/2014/main" val="4004438219"/>
                    </a:ext>
                  </a:extLst>
                </a:gridCol>
                <a:gridCol w="3048000">
                  <a:extLst>
                    <a:ext uri="{9D8B030D-6E8A-4147-A177-3AD203B41FA5}">
                      <a16:colId xmlns:a16="http://schemas.microsoft.com/office/drawing/2014/main" val="902903928"/>
                    </a:ext>
                  </a:extLst>
                </a:gridCol>
              </a:tblGrid>
              <a:tr h="812800">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502024390"/>
                  </a:ext>
                </a:extLst>
              </a:tr>
              <a:tr h="3429000">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3713490505"/>
                  </a:ext>
                </a:extLst>
              </a:tr>
            </a:tbl>
          </a:graphicData>
        </a:graphic>
      </p:graphicFrame>
      <p:sp>
        <p:nvSpPr>
          <p:cNvPr id="10" name="Textfeld 9">
            <a:extLst>
              <a:ext uri="{FF2B5EF4-FFF2-40B4-BE49-F238E27FC236}">
                <a16:creationId xmlns:a16="http://schemas.microsoft.com/office/drawing/2014/main" id="{4E65AD58-2B34-475B-8350-F2B2D994AAD1}"/>
              </a:ext>
            </a:extLst>
          </p:cNvPr>
          <p:cNvSpPr txBox="1"/>
          <p:nvPr/>
        </p:nvSpPr>
        <p:spPr>
          <a:xfrm>
            <a:off x="6490785" y="3623650"/>
            <a:ext cx="2647507" cy="3323987"/>
          </a:xfrm>
          <a:prstGeom prst="rect">
            <a:avLst/>
          </a:prstGeom>
          <a:noFill/>
        </p:spPr>
        <p:txBody>
          <a:bodyPr wrap="square" rtlCol="0">
            <a:spAutoFit/>
          </a:bodyPr>
          <a:lstStyle/>
          <a:p>
            <a:r>
              <a:rPr lang="de-DE" sz="1200" b="1" i="0" dirty="0">
                <a:solidFill>
                  <a:srgbClr val="000000"/>
                </a:solidFill>
                <a:effectLst/>
              </a:rPr>
              <a:t>Tag 3: Wasser und Wachstum</a:t>
            </a:r>
            <a:br>
              <a:rPr lang="de-DE" sz="1000"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Finde eine Stelle, wo Wasser ist (Bach, Pfütze, Tau) und lass es über deine Hand laufen. Wenn du kein Wasser findest, schaue auf die Stehle fahre die Wellen mit deinem Finger nach.</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Wasser bringt die Pflanzen zum Wachsen. Finde Pflanzensamen (alternativ Pflanzen) und benenne sie? Pflanze die Samen in die Erde.</a:t>
            </a:r>
            <a:br>
              <a:rPr lang="de-DE" sz="1000" dirty="0"/>
            </a:br>
            <a:r>
              <a:rPr lang="de-DE" sz="1000" b="0" i="0" dirty="0">
                <a:solidFill>
                  <a:srgbClr val="000000"/>
                </a:solidFill>
                <a:effectLst/>
              </a:rPr>
              <a:t>Baue eine kleine "Lebenslinie" aus Pflanzen, die von klein (Moos, Keimlinge) zu groß (Gras, Zweige) wächst.</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Überleg, warum Wasser für das Leben so wichtig ist.</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Pflanzensamen oder Pflanzenteil</a:t>
            </a:r>
            <a:endParaRPr lang="de-DE" sz="1000" dirty="0"/>
          </a:p>
          <a:p>
            <a:endParaRPr lang="de-DE" dirty="0"/>
          </a:p>
        </p:txBody>
      </p:sp>
      <p:sp>
        <p:nvSpPr>
          <p:cNvPr id="12" name="Textfeld 11">
            <a:extLst>
              <a:ext uri="{FF2B5EF4-FFF2-40B4-BE49-F238E27FC236}">
                <a16:creationId xmlns:a16="http://schemas.microsoft.com/office/drawing/2014/main" id="{49F4C94F-FFFE-45E1-9476-74A1488E25A7}"/>
              </a:ext>
            </a:extLst>
          </p:cNvPr>
          <p:cNvSpPr txBox="1"/>
          <p:nvPr/>
        </p:nvSpPr>
        <p:spPr>
          <a:xfrm>
            <a:off x="3427037" y="3644156"/>
            <a:ext cx="2505741" cy="3231654"/>
          </a:xfrm>
          <a:prstGeom prst="rect">
            <a:avLst/>
          </a:prstGeom>
          <a:noFill/>
        </p:spPr>
        <p:txBody>
          <a:bodyPr wrap="square" rtlCol="0">
            <a:spAutoFit/>
          </a:bodyPr>
          <a:lstStyle/>
          <a:p>
            <a:r>
              <a:rPr lang="de-DE" sz="1200" b="1" i="0" dirty="0">
                <a:solidFill>
                  <a:srgbClr val="000000"/>
                </a:solidFill>
                <a:effectLst/>
              </a:rPr>
              <a:t>Tag 2: Weiter Raum –</a:t>
            </a:r>
            <a:br>
              <a:rPr lang="de-DE" sz="1200" b="1" dirty="0"/>
            </a:br>
            <a:r>
              <a:rPr lang="de-DE" sz="1200" b="1" i="0" dirty="0">
                <a:solidFill>
                  <a:srgbClr val="000000"/>
                </a:solidFill>
                <a:effectLst/>
              </a:rPr>
              <a:t>Himmel und bestaunen</a:t>
            </a:r>
            <a:br>
              <a:rPr lang="de-DE" sz="1000"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Schau nach oben und beobachtet den Himmel, Wolken, Vögel oder Flugzeuge. </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Gibt es Wolken, die z. B. wie Tiere aussehen?</a:t>
            </a:r>
            <a:br>
              <a:rPr lang="de-DE" sz="1000" dirty="0"/>
            </a:br>
            <a:r>
              <a:rPr lang="de-DE" sz="1000" b="0" i="0" dirty="0">
                <a:solidFill>
                  <a:srgbClr val="000000"/>
                </a:solidFill>
                <a:effectLst/>
              </a:rPr>
              <a:t>Fühle den weiten Raum um dich und strecke die Arme so hoch du kannst in den Himmel.</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Was bedeutet für dich Weite?</a:t>
            </a:r>
            <a:br>
              <a:rPr lang="de-DE" sz="1000" dirty="0"/>
            </a:br>
            <a:r>
              <a:rPr lang="de-DE" sz="1000" b="0" i="0" dirty="0">
                <a:solidFill>
                  <a:srgbClr val="000000"/>
                </a:solidFill>
                <a:effectLst/>
              </a:rPr>
              <a:t>Was fällt dir ein, wenn du an Himmel denkst? Wo ist der Himmel Gottes?</a:t>
            </a:r>
            <a:br>
              <a:rPr lang="de-DE" sz="1000" dirty="0"/>
            </a:br>
            <a:r>
              <a:rPr lang="de-DE" sz="1000" b="0" i="0" dirty="0">
                <a:solidFill>
                  <a:srgbClr val="000000"/>
                </a:solidFill>
                <a:effectLst/>
              </a:rPr>
              <a:t>Wohnt Gott im Himmel?</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Etwas Blaues oder Weißes.</a:t>
            </a:r>
            <a:br>
              <a:rPr lang="de-DE" sz="1000" dirty="0"/>
            </a:br>
            <a:r>
              <a:rPr lang="de-DE" sz="1000" b="0" i="0" dirty="0">
                <a:solidFill>
                  <a:srgbClr val="000000"/>
                </a:solidFill>
                <a:effectLst/>
              </a:rPr>
              <a:t>Einen Samen, der Fliegen kann (Löwenzahn, Ahorn-Propeller), oder ein besonders hohes Gras, das zum Himmel wächst.</a:t>
            </a:r>
            <a:endParaRPr lang="de-DE" sz="1000" dirty="0"/>
          </a:p>
        </p:txBody>
      </p:sp>
      <p:sp>
        <p:nvSpPr>
          <p:cNvPr id="13" name="Textfeld 12">
            <a:extLst>
              <a:ext uri="{FF2B5EF4-FFF2-40B4-BE49-F238E27FC236}">
                <a16:creationId xmlns:a16="http://schemas.microsoft.com/office/drawing/2014/main" id="{ACEF7C33-A9D2-4700-BD33-69DD2512CC3E}"/>
              </a:ext>
            </a:extLst>
          </p:cNvPr>
          <p:cNvSpPr txBox="1"/>
          <p:nvPr/>
        </p:nvSpPr>
        <p:spPr>
          <a:xfrm>
            <a:off x="154233" y="3661966"/>
            <a:ext cx="2505741" cy="3231654"/>
          </a:xfrm>
          <a:prstGeom prst="rect">
            <a:avLst/>
          </a:prstGeom>
          <a:noFill/>
        </p:spPr>
        <p:txBody>
          <a:bodyPr wrap="square" rtlCol="0">
            <a:spAutoFit/>
          </a:bodyPr>
          <a:lstStyle/>
          <a:p>
            <a:pPr>
              <a:buNone/>
            </a:pPr>
            <a:r>
              <a:rPr lang="de-DE" sz="1200" b="1" kern="0" dirty="0">
                <a:solidFill>
                  <a:srgbClr val="000000"/>
                </a:solidFill>
                <a:effectLst/>
                <a:ea typeface="Times New Roman" panose="02020603050405020304" pitchFamily="18" charset="0"/>
                <a:cs typeface="Times New Roman" panose="02020603050405020304" pitchFamily="18" charset="0"/>
              </a:rPr>
              <a:t>Tag 1: Gottes gute Schöpfung – Licht und Dunkelheit</a:t>
            </a:r>
            <a:endParaRPr lang="de-DE" sz="1200" b="1" kern="100" dirty="0">
              <a:effectLst/>
              <a:ea typeface="Aptos" panose="020B0004020202020204" pitchFamily="34" charset="0"/>
              <a:cs typeface="Times New Roman" panose="02020603050405020304" pitchFamily="18" charset="0"/>
            </a:endParaRPr>
          </a:p>
          <a:p>
            <a:pPr>
              <a:buNone/>
            </a:pPr>
            <a:r>
              <a:rPr lang="de-DE" sz="1000" kern="0" dirty="0">
                <a:solidFill>
                  <a:srgbClr val="000000"/>
                </a:solidFill>
                <a:effectLst/>
                <a:ea typeface="Times New Roman" panose="02020603050405020304" pitchFamily="18" charset="0"/>
                <a:cs typeface="Times New Roman" panose="02020603050405020304" pitchFamily="18" charset="0"/>
              </a:rPr>
              <a:t> </a:t>
            </a:r>
            <a:endParaRPr lang="de-DE" sz="1000" kern="100" dirty="0">
              <a:effectLst/>
              <a:ea typeface="Aptos" panose="020B0004020202020204" pitchFamily="34" charset="0"/>
              <a:cs typeface="Times New Roman" panose="02020603050405020304" pitchFamily="18" charset="0"/>
            </a:endParaRPr>
          </a:p>
          <a:p>
            <a:pPr lvl="0">
              <a:buSzPts val="1000"/>
              <a:tabLst>
                <a:tab pos="457200" algn="l"/>
              </a:tabLst>
            </a:pPr>
            <a:r>
              <a:rPr lang="de-DE" sz="1000" b="1" kern="0" dirty="0">
                <a:solidFill>
                  <a:srgbClr val="000000"/>
                </a:solidFill>
                <a:effectLst/>
                <a:ea typeface="Times New Roman" panose="02020603050405020304" pitchFamily="18" charset="0"/>
                <a:cs typeface="Times New Roman" panose="02020603050405020304" pitchFamily="18" charset="0"/>
              </a:rPr>
              <a:t>Selbstständige Aktion:</a:t>
            </a:r>
            <a:br>
              <a:rPr lang="de-DE" sz="1000" kern="0" dirty="0">
                <a:solidFill>
                  <a:srgbClr val="000000"/>
                </a:solidFill>
                <a:effectLst/>
                <a:ea typeface="Times New Roman" panose="02020603050405020304" pitchFamily="18" charset="0"/>
                <a:cs typeface="Times New Roman" panose="02020603050405020304" pitchFamily="18" charset="0"/>
              </a:rPr>
            </a:br>
            <a:r>
              <a:rPr lang="de-DE" sz="1000" kern="0" dirty="0">
                <a:solidFill>
                  <a:srgbClr val="000000"/>
                </a:solidFill>
                <a:effectLst/>
                <a:ea typeface="Times New Roman" panose="02020603050405020304" pitchFamily="18" charset="0"/>
                <a:cs typeface="Times New Roman" panose="02020603050405020304" pitchFamily="18" charset="0"/>
              </a:rPr>
              <a:t>Such einen Platz, an dem du sowohl Schatten als auch (Sonnen-) Licht spürst. </a:t>
            </a:r>
            <a:r>
              <a:rPr lang="de-DE" sz="1000" b="1" kern="0" dirty="0">
                <a:solidFill>
                  <a:srgbClr val="000000"/>
                </a:solidFill>
                <a:effectLst/>
                <a:ea typeface="Times New Roman" panose="02020603050405020304" pitchFamily="18" charset="0"/>
                <a:cs typeface="Times New Roman" panose="02020603050405020304" pitchFamily="18" charset="0"/>
              </a:rPr>
              <a:t>Was tun:</a:t>
            </a:r>
            <a:br>
              <a:rPr lang="de-DE" sz="1000" kern="0" dirty="0">
                <a:solidFill>
                  <a:srgbClr val="000000"/>
                </a:solidFill>
                <a:effectLst/>
                <a:ea typeface="Times New Roman" panose="02020603050405020304" pitchFamily="18" charset="0"/>
                <a:cs typeface="Times New Roman" panose="02020603050405020304" pitchFamily="18" charset="0"/>
              </a:rPr>
            </a:br>
            <a:r>
              <a:rPr lang="de-DE" sz="1000" kern="0" dirty="0">
                <a:solidFill>
                  <a:srgbClr val="000000"/>
                </a:solidFill>
                <a:effectLst/>
                <a:ea typeface="Times New Roman" panose="02020603050405020304" pitchFamily="18" charset="0"/>
                <a:cs typeface="Times New Roman" panose="02020603050405020304" pitchFamily="18" charset="0"/>
              </a:rPr>
              <a:t>Geh in den Schatten und fühl die Dunkelheit. Dann geht in die Sonne oder ins Helle und spür das Licht. Du kannst auch deine Augen schließen und wieder öffnen. Wie empfindest du das Licht bei geschlossenen und offenen Augen? </a:t>
            </a:r>
            <a:endParaRPr lang="de-DE" sz="1000" kern="100" dirty="0">
              <a:effectLst/>
              <a:ea typeface="Aptos" panose="020B0004020202020204" pitchFamily="34" charset="0"/>
              <a:cs typeface="Times New Roman" panose="02020603050405020304" pitchFamily="18" charset="0"/>
            </a:endParaRPr>
          </a:p>
          <a:p>
            <a:pPr lvl="0">
              <a:buSzPts val="1000"/>
              <a:tabLst>
                <a:tab pos="457200" algn="l"/>
              </a:tabLst>
            </a:pPr>
            <a:r>
              <a:rPr lang="de-DE" sz="1000" b="1" kern="0" dirty="0">
                <a:solidFill>
                  <a:srgbClr val="000000"/>
                </a:solidFill>
                <a:effectLst/>
                <a:ea typeface="Times New Roman" panose="02020603050405020304" pitchFamily="18" charset="0"/>
                <a:cs typeface="Times New Roman" panose="02020603050405020304" pitchFamily="18" charset="0"/>
              </a:rPr>
              <a:t>Reflexion:</a:t>
            </a:r>
            <a:br>
              <a:rPr lang="de-DE" sz="1000" kern="0" dirty="0">
                <a:solidFill>
                  <a:srgbClr val="000000"/>
                </a:solidFill>
                <a:effectLst/>
                <a:ea typeface="Times New Roman" panose="02020603050405020304" pitchFamily="18" charset="0"/>
                <a:cs typeface="Times New Roman" panose="02020603050405020304" pitchFamily="18" charset="0"/>
              </a:rPr>
            </a:br>
            <a:r>
              <a:rPr lang="de-DE" sz="1000" kern="0" dirty="0">
                <a:solidFill>
                  <a:srgbClr val="000000"/>
                </a:solidFill>
                <a:effectLst/>
                <a:ea typeface="Times New Roman" panose="02020603050405020304" pitchFamily="18" charset="0"/>
                <a:cs typeface="Times New Roman" panose="02020603050405020304" pitchFamily="18" charset="0"/>
              </a:rPr>
              <a:t>Überlegt warum Licht wichtig ist und was es bedeutet, dass Gottes Geist überall ist. </a:t>
            </a:r>
          </a:p>
          <a:p>
            <a:pPr lvl="0">
              <a:buSzPts val="1000"/>
              <a:tabLst>
                <a:tab pos="457200" algn="l"/>
              </a:tabLst>
            </a:pPr>
            <a:r>
              <a:rPr lang="de-DE" sz="1000" kern="0" dirty="0">
                <a:solidFill>
                  <a:srgbClr val="000000"/>
                </a:solidFill>
                <a:ea typeface="Times New Roman" panose="02020603050405020304" pitchFamily="18" charset="0"/>
                <a:cs typeface="Times New Roman" panose="02020603050405020304" pitchFamily="18" charset="0"/>
              </a:rPr>
              <a:t>Ist Gott auch in der Dunkelheit?</a:t>
            </a:r>
            <a:endParaRPr lang="de-DE" sz="1000" kern="0" dirty="0">
              <a:solidFill>
                <a:srgbClr val="000000"/>
              </a:solidFill>
              <a:effectLst/>
              <a:ea typeface="Times New Roman" panose="02020603050405020304" pitchFamily="18" charset="0"/>
              <a:cs typeface="Times New Roman" panose="02020603050405020304" pitchFamily="18" charset="0"/>
            </a:endParaRPr>
          </a:p>
          <a:p>
            <a:pPr lvl="0">
              <a:buSzPts val="1000"/>
              <a:tabLst>
                <a:tab pos="457200" algn="l"/>
              </a:tabLst>
            </a:pPr>
            <a:r>
              <a:rPr lang="de-DE" sz="1000" b="1" kern="0" dirty="0">
                <a:solidFill>
                  <a:srgbClr val="000000"/>
                </a:solidFill>
                <a:cs typeface="Times New Roman" panose="02020603050405020304" pitchFamily="18" charset="0"/>
              </a:rPr>
              <a:t>Sammeln:</a:t>
            </a:r>
          </a:p>
          <a:p>
            <a:pPr lvl="0">
              <a:buSzPts val="1000"/>
              <a:tabLst>
                <a:tab pos="457200" algn="l"/>
              </a:tabLst>
            </a:pPr>
            <a:r>
              <a:rPr lang="de-DE" sz="1000" kern="0" dirty="0">
                <a:solidFill>
                  <a:srgbClr val="000000"/>
                </a:solidFill>
                <a:cs typeface="Times New Roman" panose="02020603050405020304" pitchFamily="18" charset="0"/>
              </a:rPr>
              <a:t>Etwas Dunkles/Helles. Etwas das im Schatten/Licht liegt.</a:t>
            </a:r>
            <a:endParaRPr lang="de-DE" dirty="0"/>
          </a:p>
        </p:txBody>
      </p:sp>
      <p:sp>
        <p:nvSpPr>
          <p:cNvPr id="14" name="Textfeld 13">
            <a:extLst>
              <a:ext uri="{FF2B5EF4-FFF2-40B4-BE49-F238E27FC236}">
                <a16:creationId xmlns:a16="http://schemas.microsoft.com/office/drawing/2014/main" id="{40DA80F5-1B04-4CF7-A8AF-F8BE7D75A98D}"/>
              </a:ext>
            </a:extLst>
          </p:cNvPr>
          <p:cNvSpPr txBox="1"/>
          <p:nvPr/>
        </p:nvSpPr>
        <p:spPr>
          <a:xfrm rot="10800000">
            <a:off x="243830" y="1825883"/>
            <a:ext cx="2505741" cy="923330"/>
          </a:xfrm>
          <a:prstGeom prst="rect">
            <a:avLst/>
          </a:prstGeom>
          <a:noFill/>
        </p:spPr>
        <p:txBody>
          <a:bodyPr wrap="square" rtlCol="0">
            <a:spAutoFit/>
          </a:bodyPr>
          <a:lstStyle/>
          <a:p>
            <a:pPr algn="ctr"/>
            <a:r>
              <a:rPr lang="de-DE" b="1" dirty="0">
                <a:latin typeface="+mj-lt"/>
              </a:rPr>
              <a:t>Schöpfungspfad auf dem Heuberg Balingen</a:t>
            </a:r>
          </a:p>
          <a:p>
            <a:endParaRPr lang="de-DE" dirty="0">
              <a:latin typeface="+mj-lt"/>
            </a:endParaRPr>
          </a:p>
        </p:txBody>
      </p:sp>
      <p:sp>
        <p:nvSpPr>
          <p:cNvPr id="15" name="Textfeld 14">
            <a:extLst>
              <a:ext uri="{FF2B5EF4-FFF2-40B4-BE49-F238E27FC236}">
                <a16:creationId xmlns:a16="http://schemas.microsoft.com/office/drawing/2014/main" id="{6DD2958D-E9B8-443B-AC38-F984897D1A37}"/>
              </a:ext>
            </a:extLst>
          </p:cNvPr>
          <p:cNvSpPr txBox="1"/>
          <p:nvPr/>
        </p:nvSpPr>
        <p:spPr>
          <a:xfrm rot="10800000">
            <a:off x="9569781" y="-45695"/>
            <a:ext cx="2553460" cy="3077766"/>
          </a:xfrm>
          <a:prstGeom prst="rect">
            <a:avLst/>
          </a:prstGeom>
          <a:noFill/>
        </p:spPr>
        <p:txBody>
          <a:bodyPr wrap="square" rtlCol="0">
            <a:spAutoFit/>
          </a:bodyPr>
          <a:lstStyle/>
          <a:p>
            <a:r>
              <a:rPr lang="de-DE" sz="1200" b="1" i="0" dirty="0">
                <a:solidFill>
                  <a:srgbClr val="000000"/>
                </a:solidFill>
                <a:effectLst/>
              </a:rPr>
              <a:t>Tag 5: Tierisches Gewimmel –</a:t>
            </a:r>
            <a:br>
              <a:rPr lang="de-DE" sz="1200" b="1" dirty="0"/>
            </a:br>
            <a:r>
              <a:rPr lang="de-DE" sz="1200" b="1" i="0" dirty="0">
                <a:solidFill>
                  <a:srgbClr val="000000"/>
                </a:solidFill>
                <a:effectLst/>
              </a:rPr>
              <a:t>Memory</a:t>
            </a:r>
            <a:br>
              <a:rPr lang="de-DE" sz="1000"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Such nach Tierspuren, Nester oder hör auf Tiergeräusche.</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Such ein Tier (Ameise, Käfer, Schnecke) und beobachtet es still.</a:t>
            </a:r>
            <a:br>
              <a:rPr lang="de-DE" sz="1000" dirty="0"/>
            </a:br>
            <a:r>
              <a:rPr lang="de-DE" sz="1000" b="0" i="0" dirty="0">
                <a:solidFill>
                  <a:srgbClr val="000000"/>
                </a:solidFill>
                <a:effectLst/>
              </a:rPr>
              <a:t>Bennen die Tiere auf dem Memory neben der Stehle. Was weißt du über die Lebensweise der Tiere? Spiel das Memory.</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Wie gehen wir Menschen mit den Tieren um?</a:t>
            </a:r>
            <a:br>
              <a:rPr lang="de-DE" sz="1000" dirty="0"/>
            </a:br>
            <a:r>
              <a:rPr lang="de-DE" sz="1000" b="0" i="0" dirty="0">
                <a:solidFill>
                  <a:srgbClr val="000000"/>
                </a:solidFill>
                <a:effectLst/>
              </a:rPr>
              <a:t>Was würden uns Tiere sagen, wenn sie sprechen könnten?</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Leeres Schneckenhaus, Feder, ein angenagtes Blatt</a:t>
            </a:r>
            <a:endParaRPr lang="de-DE" sz="1000" dirty="0"/>
          </a:p>
        </p:txBody>
      </p:sp>
      <p:sp>
        <p:nvSpPr>
          <p:cNvPr id="16" name="Textfeld 15">
            <a:extLst>
              <a:ext uri="{FF2B5EF4-FFF2-40B4-BE49-F238E27FC236}">
                <a16:creationId xmlns:a16="http://schemas.microsoft.com/office/drawing/2014/main" id="{E97691F1-8571-4A9A-AECA-3159B75B63F3}"/>
              </a:ext>
            </a:extLst>
          </p:cNvPr>
          <p:cNvSpPr txBox="1"/>
          <p:nvPr/>
        </p:nvSpPr>
        <p:spPr>
          <a:xfrm rot="10800000">
            <a:off x="3479538" y="-311644"/>
            <a:ext cx="2505741" cy="3200876"/>
          </a:xfrm>
          <a:prstGeom prst="rect">
            <a:avLst/>
          </a:prstGeom>
          <a:noFill/>
        </p:spPr>
        <p:txBody>
          <a:bodyPr wrap="square" rtlCol="0">
            <a:spAutoFit/>
          </a:bodyPr>
          <a:lstStyle/>
          <a:p>
            <a:r>
              <a:rPr lang="de-DE" sz="1200" b="1" i="0" dirty="0">
                <a:solidFill>
                  <a:srgbClr val="000000"/>
                </a:solidFill>
                <a:effectLst/>
              </a:rPr>
              <a:t>Tag 7 – Die Kronen der Schöpfung &amp;</a:t>
            </a:r>
            <a:br>
              <a:rPr lang="de-DE" sz="1200" b="1" dirty="0"/>
            </a:br>
            <a:r>
              <a:rPr lang="de-DE" sz="1200" b="1" i="0" dirty="0">
                <a:solidFill>
                  <a:srgbClr val="000000"/>
                </a:solidFill>
                <a:effectLst/>
              </a:rPr>
              <a:t>Ruhe</a:t>
            </a:r>
            <a:br>
              <a:rPr lang="de-DE" sz="1200" b="1"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Suche dir deinen Lieblingsplatz in Gottes Schöpfung, werde ganz still und genieße die Ruhe.</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Überlege dir 3 Dinge, warum dir der Platz gefällt.</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Warum ist es wichtig zu ruhen, Pausen zu machen?</a:t>
            </a:r>
            <a:br>
              <a:rPr lang="de-DE" sz="1000" dirty="0"/>
            </a:br>
            <a:r>
              <a:rPr lang="de-DE" sz="1000" b="0" i="0" dirty="0">
                <a:solidFill>
                  <a:srgbClr val="000000"/>
                </a:solidFill>
                <a:effectLst/>
              </a:rPr>
              <a:t>Wo brauchst du Ruhe in deinem Alltag?</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Sammle weiche Naturmaterialien (Moos, Gras, Blätter) die für die Erinnerung an deinen Lieblingsplatz stehen.</a:t>
            </a:r>
            <a:br>
              <a:rPr lang="de-DE" dirty="0"/>
            </a:br>
            <a:endParaRPr lang="de-DE" dirty="0">
              <a:latin typeface="+mj-lt"/>
            </a:endParaRPr>
          </a:p>
        </p:txBody>
      </p:sp>
      <p:sp>
        <p:nvSpPr>
          <p:cNvPr id="18" name="Textfeld 17">
            <a:extLst>
              <a:ext uri="{FF2B5EF4-FFF2-40B4-BE49-F238E27FC236}">
                <a16:creationId xmlns:a16="http://schemas.microsoft.com/office/drawing/2014/main" id="{DEB9CE7D-D8B2-4713-B416-E4620E9507B4}"/>
              </a:ext>
            </a:extLst>
          </p:cNvPr>
          <p:cNvSpPr txBox="1"/>
          <p:nvPr/>
        </p:nvSpPr>
        <p:spPr>
          <a:xfrm rot="10800000">
            <a:off x="6524659" y="378675"/>
            <a:ext cx="2505741" cy="2616101"/>
          </a:xfrm>
          <a:prstGeom prst="rect">
            <a:avLst/>
          </a:prstGeom>
          <a:noFill/>
        </p:spPr>
        <p:txBody>
          <a:bodyPr wrap="square" rtlCol="0">
            <a:spAutoFit/>
          </a:bodyPr>
          <a:lstStyle/>
          <a:p>
            <a:r>
              <a:rPr lang="de-DE" sz="1200" b="1" i="0" dirty="0">
                <a:solidFill>
                  <a:srgbClr val="000000"/>
                </a:solidFill>
                <a:effectLst/>
              </a:rPr>
              <a:t>Tag 6 – Du bist wertvoll,</a:t>
            </a:r>
            <a:br>
              <a:rPr lang="de-DE" sz="1200" b="1" dirty="0"/>
            </a:br>
            <a:r>
              <a:rPr lang="de-DE" sz="1200" b="1" i="0" dirty="0">
                <a:solidFill>
                  <a:srgbClr val="000000"/>
                </a:solidFill>
                <a:effectLst/>
              </a:rPr>
              <a:t>weil du Gott siehst</a:t>
            </a:r>
            <a:br>
              <a:rPr lang="de-DE" sz="1000"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Schau in den Spiegel und lies den Text auf der Stehle.</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Lege ein Herz aus Naturmaterialien zu der Überschrift „Gott liebt dich!“</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Was ist schön in mir? Was ist schön in den anderen?</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Nimm einen besonderen "Schatz" mit (z.B. einen besonderen Stein oder eine Feder) als Erinnerung: "Ich bin Gottes Schatz."</a:t>
            </a:r>
            <a:endParaRPr lang="de-DE" sz="1000" b="1" dirty="0"/>
          </a:p>
        </p:txBody>
      </p:sp>
      <p:sp>
        <p:nvSpPr>
          <p:cNvPr id="19" name="Textfeld 18">
            <a:extLst>
              <a:ext uri="{FF2B5EF4-FFF2-40B4-BE49-F238E27FC236}">
                <a16:creationId xmlns:a16="http://schemas.microsoft.com/office/drawing/2014/main" id="{5662556B-0D09-4F09-B518-9372B0FD5E34}"/>
              </a:ext>
            </a:extLst>
          </p:cNvPr>
          <p:cNvSpPr txBox="1"/>
          <p:nvPr/>
        </p:nvSpPr>
        <p:spPr>
          <a:xfrm>
            <a:off x="9569781" y="3623650"/>
            <a:ext cx="2505741" cy="3231654"/>
          </a:xfrm>
          <a:prstGeom prst="rect">
            <a:avLst/>
          </a:prstGeom>
          <a:noFill/>
        </p:spPr>
        <p:txBody>
          <a:bodyPr wrap="square" rtlCol="0">
            <a:spAutoFit/>
          </a:bodyPr>
          <a:lstStyle/>
          <a:p>
            <a:r>
              <a:rPr lang="de-DE" sz="1200" b="1" i="0" dirty="0">
                <a:solidFill>
                  <a:srgbClr val="000000"/>
                </a:solidFill>
                <a:effectLst/>
              </a:rPr>
              <a:t>Tag 4: Sonne, Mond und Sterne –</a:t>
            </a:r>
            <a:br>
              <a:rPr lang="de-DE" sz="1200" b="1" dirty="0"/>
            </a:br>
            <a:r>
              <a:rPr lang="de-DE" sz="1200" b="1" i="0" dirty="0">
                <a:solidFill>
                  <a:srgbClr val="000000"/>
                </a:solidFill>
                <a:effectLst/>
              </a:rPr>
              <a:t>Rhythmus</a:t>
            </a:r>
            <a:br>
              <a:rPr lang="de-DE" sz="1000" dirty="0"/>
            </a:br>
            <a:br>
              <a:rPr lang="de-DE" sz="1000" dirty="0"/>
            </a:br>
            <a:r>
              <a:rPr lang="de-DE" sz="1000" b="1" i="0" dirty="0">
                <a:solidFill>
                  <a:srgbClr val="000000"/>
                </a:solidFill>
                <a:effectLst/>
              </a:rPr>
              <a:t>Selbstständige Aktion:</a:t>
            </a:r>
            <a:br>
              <a:rPr lang="de-DE" sz="1000" dirty="0"/>
            </a:br>
            <a:r>
              <a:rPr lang="de-DE" sz="1000" b="0" i="0" dirty="0">
                <a:solidFill>
                  <a:srgbClr val="000000"/>
                </a:solidFill>
                <a:effectLst/>
              </a:rPr>
              <a:t>Lege deine Hand auf dein Herz oder lege einen Finger an deinen Hals, um deinen Puls zu fühlen. Nimm dir einen Moment, um den Rhythmus deines Herzens bewusst wahrzunehmen.</a:t>
            </a:r>
            <a:br>
              <a:rPr lang="de-DE" sz="1000" dirty="0"/>
            </a:br>
            <a:r>
              <a:rPr lang="de-DE" sz="1000" b="1" i="0" dirty="0">
                <a:solidFill>
                  <a:srgbClr val="000000"/>
                </a:solidFill>
                <a:effectLst/>
              </a:rPr>
              <a:t>Was tun:</a:t>
            </a:r>
            <a:br>
              <a:rPr lang="de-DE" sz="1000" dirty="0"/>
            </a:br>
            <a:r>
              <a:rPr lang="de-DE" sz="1000" b="0" i="0" dirty="0">
                <a:solidFill>
                  <a:srgbClr val="000000"/>
                </a:solidFill>
                <a:effectLst/>
              </a:rPr>
              <a:t>Schaut nun ihn den Himmel. Siehst du den Mond am Tag, oder andere Himmelskörper am Himmel?</a:t>
            </a:r>
            <a:br>
              <a:rPr lang="de-DE" sz="1000" dirty="0"/>
            </a:br>
            <a:r>
              <a:rPr lang="de-DE" sz="1000" b="1" i="0" dirty="0">
                <a:solidFill>
                  <a:srgbClr val="000000"/>
                </a:solidFill>
                <a:effectLst/>
              </a:rPr>
              <a:t>Reflexion:</a:t>
            </a:r>
            <a:br>
              <a:rPr lang="de-DE" sz="1000" dirty="0"/>
            </a:br>
            <a:r>
              <a:rPr lang="de-DE" sz="1000" b="0" i="0" dirty="0">
                <a:solidFill>
                  <a:srgbClr val="000000"/>
                </a:solidFill>
                <a:effectLst/>
              </a:rPr>
              <a:t>Überlegt, was deinen Rhythmus im Alltag bestimmt und was dir Orientierung gibt.</a:t>
            </a:r>
            <a:br>
              <a:rPr lang="de-DE" sz="1000" dirty="0"/>
            </a:br>
            <a:r>
              <a:rPr lang="de-DE" sz="1000" b="1" i="0" dirty="0">
                <a:solidFill>
                  <a:srgbClr val="000000"/>
                </a:solidFill>
                <a:effectLst/>
              </a:rPr>
              <a:t>Sammeln:</a:t>
            </a:r>
            <a:br>
              <a:rPr lang="de-DE" sz="1000" dirty="0"/>
            </a:br>
            <a:r>
              <a:rPr lang="de-DE" sz="1000" b="0" i="0" dirty="0">
                <a:solidFill>
                  <a:srgbClr val="000000"/>
                </a:solidFill>
                <a:effectLst/>
              </a:rPr>
              <a:t>Sammle kleine Naturmaterialien wie Steine, Blätter oder Zweige, die dich an den Rhythmus der Natur erinnern. </a:t>
            </a:r>
            <a:endParaRPr lang="de-DE" dirty="0">
              <a:latin typeface="+mj-lt"/>
            </a:endParaRPr>
          </a:p>
        </p:txBody>
      </p:sp>
      <p:pic>
        <p:nvPicPr>
          <p:cNvPr id="2" name="Grafik 1">
            <a:extLst>
              <a:ext uri="{FF2B5EF4-FFF2-40B4-BE49-F238E27FC236}">
                <a16:creationId xmlns:a16="http://schemas.microsoft.com/office/drawing/2014/main" id="{B5D52C63-BA82-A90F-C501-FD341F3BB9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670433" y="329426"/>
            <a:ext cx="1652538" cy="1795330"/>
          </a:xfrm>
          <a:prstGeom prst="rect">
            <a:avLst/>
          </a:prstGeom>
        </p:spPr>
      </p:pic>
      <p:sp>
        <p:nvSpPr>
          <p:cNvPr id="3" name="Rechteck 2">
            <a:extLst>
              <a:ext uri="{FF2B5EF4-FFF2-40B4-BE49-F238E27FC236}">
                <a16:creationId xmlns:a16="http://schemas.microsoft.com/office/drawing/2014/main" id="{195AFBC5-8949-67D3-6451-7A73F7156A22}"/>
              </a:ext>
            </a:extLst>
          </p:cNvPr>
          <p:cNvSpPr/>
          <p:nvPr/>
        </p:nvSpPr>
        <p:spPr>
          <a:xfrm>
            <a:off x="371871" y="4019"/>
            <a:ext cx="2276156" cy="391708"/>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Grafik 4" descr="Ein Bild, das Mobiliar, Entwurf, Stuhl, Design enthält.&#10;&#10;KI-generierte Inhalte können fehlerhaft sein.">
            <a:extLst>
              <a:ext uri="{FF2B5EF4-FFF2-40B4-BE49-F238E27FC236}">
                <a16:creationId xmlns:a16="http://schemas.microsoft.com/office/drawing/2014/main" id="{6CC7494D-50E3-B63D-A85F-447F1D40D1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470200" y="2168167"/>
            <a:ext cx="754802" cy="461268"/>
          </a:xfrm>
          <a:prstGeom prst="rect">
            <a:avLst/>
          </a:prstGeom>
        </p:spPr>
      </p:pic>
      <p:pic>
        <p:nvPicPr>
          <p:cNvPr id="6" name="Grafik 5" descr="Ein Bild, das Entwurf, Kreis, Zeichnung, Symbol enthält.&#10;&#10;KI-generierte Inhalte können fehlerhaft sein.">
            <a:extLst>
              <a:ext uri="{FF2B5EF4-FFF2-40B4-BE49-F238E27FC236}">
                <a16:creationId xmlns:a16="http://schemas.microsoft.com/office/drawing/2014/main" id="{D7C02826-5806-AF09-CBCB-9A5A64E507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6715246" y="2388459"/>
            <a:ext cx="519032" cy="622838"/>
          </a:xfrm>
          <a:prstGeom prst="rect">
            <a:avLst/>
          </a:prstGeom>
        </p:spPr>
      </p:pic>
      <p:pic>
        <p:nvPicPr>
          <p:cNvPr id="7" name="Grafik 6" descr="Ein Bild, das Entwurf, Zeichnung, Lineart, Clipart enthält.&#10;&#10;KI-generierte Inhalte können fehlerhaft sein.">
            <a:extLst>
              <a:ext uri="{FF2B5EF4-FFF2-40B4-BE49-F238E27FC236}">
                <a16:creationId xmlns:a16="http://schemas.microsoft.com/office/drawing/2014/main" id="{D421C2E6-751C-03D3-368A-A4ED54F37E1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800000">
            <a:off x="9763250" y="2422757"/>
            <a:ext cx="1055530" cy="386885"/>
          </a:xfrm>
          <a:prstGeom prst="rect">
            <a:avLst/>
          </a:prstGeom>
        </p:spPr>
      </p:pic>
      <p:pic>
        <p:nvPicPr>
          <p:cNvPr id="8" name="Grafik 7" descr="Ein Bild, das Entwurf, Kreis, Clipart, Lineart enthält.&#10;&#10;KI-generierte Inhalte können fehlerhaft sein.">
            <a:extLst>
              <a:ext uri="{FF2B5EF4-FFF2-40B4-BE49-F238E27FC236}">
                <a16:creationId xmlns:a16="http://schemas.microsoft.com/office/drawing/2014/main" id="{9EAFE718-C9DB-E0E2-E3E5-9901653C9E2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153576" y="3862065"/>
            <a:ext cx="755703" cy="419374"/>
          </a:xfrm>
          <a:prstGeom prst="rect">
            <a:avLst/>
          </a:prstGeom>
        </p:spPr>
      </p:pic>
      <p:pic>
        <p:nvPicPr>
          <p:cNvPr id="9" name="Grafik 8" descr="Ein Bild, das Kalligrafie enthält.&#10;&#10;KI-generierte Inhalte können fehlerhaft sein.">
            <a:extLst>
              <a:ext uri="{FF2B5EF4-FFF2-40B4-BE49-F238E27FC236}">
                <a16:creationId xmlns:a16="http://schemas.microsoft.com/office/drawing/2014/main" id="{4B116F0D-69E9-9B4B-AA1D-3024A76B7A7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65116" y="3831010"/>
            <a:ext cx="783205" cy="324085"/>
          </a:xfrm>
          <a:prstGeom prst="rect">
            <a:avLst/>
          </a:prstGeom>
        </p:spPr>
      </p:pic>
      <p:pic>
        <p:nvPicPr>
          <p:cNvPr id="20" name="Grafik 19" descr="Ein Bild, das Clipart, Entwurf enthält.&#10;&#10;KI-generierte Inhalte können fehlerhaft sein.">
            <a:extLst>
              <a:ext uri="{FF2B5EF4-FFF2-40B4-BE49-F238E27FC236}">
                <a16:creationId xmlns:a16="http://schemas.microsoft.com/office/drawing/2014/main" id="{32E81542-BDB0-FA9A-F38F-DD2360BA68A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11302" y="3950625"/>
            <a:ext cx="831215" cy="408940"/>
          </a:xfrm>
          <a:prstGeom prst="rect">
            <a:avLst/>
          </a:prstGeom>
        </p:spPr>
      </p:pic>
      <p:pic>
        <p:nvPicPr>
          <p:cNvPr id="21" name="Grafik 20" descr="Ein Bild, das Rechteck, Quadrat, Text, Whiteboard enthält.&#10;&#10;KI-generierte Inhalte können fehlerhaft sein.">
            <a:extLst>
              <a:ext uri="{FF2B5EF4-FFF2-40B4-BE49-F238E27FC236}">
                <a16:creationId xmlns:a16="http://schemas.microsoft.com/office/drawing/2014/main" id="{523CC67A-8CDD-D6E4-071B-9AA3B37BBB8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88487" y="3923186"/>
            <a:ext cx="675300" cy="297132"/>
          </a:xfrm>
          <a:prstGeom prst="rect">
            <a:avLst/>
          </a:prstGeom>
        </p:spPr>
      </p:pic>
    </p:spTree>
    <p:extLst>
      <p:ext uri="{BB962C8B-B14F-4D97-AF65-F5344CB8AC3E}">
        <p14:creationId xmlns:p14="http://schemas.microsoft.com/office/powerpoint/2010/main" val="135903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BB706-417E-1C6D-4850-E7A49FFB2712}"/>
            </a:ext>
          </a:extLst>
        </p:cNvPr>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id="{A4DFF438-387E-A976-5185-E21978C733C3}"/>
              </a:ext>
            </a:extLst>
          </p:cNvPr>
          <p:cNvGraphicFramePr>
            <a:graphicFrameLocks noGrp="1"/>
          </p:cNvGraphicFramePr>
          <p:nvPr/>
        </p:nvGraphicFramePr>
        <p:xfrm>
          <a:off x="0" y="2616200"/>
          <a:ext cx="12192000" cy="4241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91488116"/>
                    </a:ext>
                  </a:extLst>
                </a:gridCol>
                <a:gridCol w="3048000">
                  <a:extLst>
                    <a:ext uri="{9D8B030D-6E8A-4147-A177-3AD203B41FA5}">
                      <a16:colId xmlns:a16="http://schemas.microsoft.com/office/drawing/2014/main" val="983011697"/>
                    </a:ext>
                  </a:extLst>
                </a:gridCol>
                <a:gridCol w="3048000">
                  <a:extLst>
                    <a:ext uri="{9D8B030D-6E8A-4147-A177-3AD203B41FA5}">
                      <a16:colId xmlns:a16="http://schemas.microsoft.com/office/drawing/2014/main" val="4004438219"/>
                    </a:ext>
                  </a:extLst>
                </a:gridCol>
                <a:gridCol w="3048000">
                  <a:extLst>
                    <a:ext uri="{9D8B030D-6E8A-4147-A177-3AD203B41FA5}">
                      <a16:colId xmlns:a16="http://schemas.microsoft.com/office/drawing/2014/main" val="902903928"/>
                    </a:ext>
                  </a:extLst>
                </a:gridCol>
              </a:tblGrid>
              <a:tr h="812800">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502024390"/>
                  </a:ext>
                </a:extLst>
              </a:tr>
              <a:tr h="3429000">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extLst>
                  <a:ext uri="{0D108BD9-81ED-4DB2-BD59-A6C34878D82A}">
                    <a16:rowId xmlns:a16="http://schemas.microsoft.com/office/drawing/2014/main" val="3713490505"/>
                  </a:ext>
                </a:extLst>
              </a:tr>
            </a:tbl>
          </a:graphicData>
        </a:graphic>
      </p:graphicFrame>
      <p:sp>
        <p:nvSpPr>
          <p:cNvPr id="10" name="Textfeld 9">
            <a:extLst>
              <a:ext uri="{FF2B5EF4-FFF2-40B4-BE49-F238E27FC236}">
                <a16:creationId xmlns:a16="http://schemas.microsoft.com/office/drawing/2014/main" id="{5A8E3A98-1AAF-ABA8-F4AD-A7BCBD17EAEA}"/>
              </a:ext>
            </a:extLst>
          </p:cNvPr>
          <p:cNvSpPr txBox="1"/>
          <p:nvPr/>
        </p:nvSpPr>
        <p:spPr>
          <a:xfrm>
            <a:off x="6490785" y="4372110"/>
            <a:ext cx="2647507" cy="1846659"/>
          </a:xfrm>
          <a:prstGeom prst="rect">
            <a:avLst/>
          </a:prstGeom>
          <a:noFill/>
        </p:spPr>
        <p:txBody>
          <a:bodyPr wrap="square" rtlCol="0">
            <a:spAutoFit/>
          </a:bodyPr>
          <a:lstStyle/>
          <a:p>
            <a:pPr algn="ctr"/>
            <a:r>
              <a:rPr lang="de-DE" sz="9600" b="1" i="0" dirty="0">
                <a:solidFill>
                  <a:srgbClr val="000000"/>
                </a:solidFill>
                <a:effectLst/>
              </a:rPr>
              <a:t>3</a:t>
            </a:r>
            <a:endParaRPr lang="de-DE" sz="9600" dirty="0"/>
          </a:p>
          <a:p>
            <a:endParaRPr lang="de-DE" dirty="0"/>
          </a:p>
        </p:txBody>
      </p:sp>
      <p:sp>
        <p:nvSpPr>
          <p:cNvPr id="12" name="Textfeld 11">
            <a:extLst>
              <a:ext uri="{FF2B5EF4-FFF2-40B4-BE49-F238E27FC236}">
                <a16:creationId xmlns:a16="http://schemas.microsoft.com/office/drawing/2014/main" id="{2A7CD335-0359-6432-88D9-871553315C7C}"/>
              </a:ext>
            </a:extLst>
          </p:cNvPr>
          <p:cNvSpPr txBox="1"/>
          <p:nvPr/>
        </p:nvSpPr>
        <p:spPr>
          <a:xfrm>
            <a:off x="3394429" y="4317866"/>
            <a:ext cx="2505741" cy="1569660"/>
          </a:xfrm>
          <a:prstGeom prst="rect">
            <a:avLst/>
          </a:prstGeom>
          <a:noFill/>
        </p:spPr>
        <p:txBody>
          <a:bodyPr wrap="square" rtlCol="0">
            <a:spAutoFit/>
          </a:bodyPr>
          <a:lstStyle/>
          <a:p>
            <a:pPr algn="ctr"/>
            <a:r>
              <a:rPr lang="de-DE" sz="9600" b="1" i="0" dirty="0">
                <a:solidFill>
                  <a:srgbClr val="000000"/>
                </a:solidFill>
                <a:effectLst/>
              </a:rPr>
              <a:t>2</a:t>
            </a:r>
            <a:endParaRPr lang="de-DE" sz="9600" dirty="0"/>
          </a:p>
        </p:txBody>
      </p:sp>
      <p:sp>
        <p:nvSpPr>
          <p:cNvPr id="13" name="Textfeld 12">
            <a:extLst>
              <a:ext uri="{FF2B5EF4-FFF2-40B4-BE49-F238E27FC236}">
                <a16:creationId xmlns:a16="http://schemas.microsoft.com/office/drawing/2014/main" id="{625AC009-6E3D-DF6E-04F4-F60EB8C05FE9}"/>
              </a:ext>
            </a:extLst>
          </p:cNvPr>
          <p:cNvSpPr txBox="1"/>
          <p:nvPr/>
        </p:nvSpPr>
        <p:spPr>
          <a:xfrm>
            <a:off x="298073" y="4359565"/>
            <a:ext cx="2505741" cy="1569660"/>
          </a:xfrm>
          <a:prstGeom prst="rect">
            <a:avLst/>
          </a:prstGeom>
          <a:noFill/>
        </p:spPr>
        <p:txBody>
          <a:bodyPr wrap="square" rtlCol="0">
            <a:spAutoFit/>
          </a:bodyPr>
          <a:lstStyle/>
          <a:p>
            <a:pPr algn="ctr">
              <a:buNone/>
            </a:pPr>
            <a:r>
              <a:rPr lang="de-DE" sz="9600" b="1" dirty="0"/>
              <a:t>1</a:t>
            </a:r>
          </a:p>
        </p:txBody>
      </p:sp>
      <p:sp>
        <p:nvSpPr>
          <p:cNvPr id="14" name="Textfeld 13">
            <a:extLst>
              <a:ext uri="{FF2B5EF4-FFF2-40B4-BE49-F238E27FC236}">
                <a16:creationId xmlns:a16="http://schemas.microsoft.com/office/drawing/2014/main" id="{C7D24893-E9BD-C779-A161-98F5C346298C}"/>
              </a:ext>
            </a:extLst>
          </p:cNvPr>
          <p:cNvSpPr txBox="1"/>
          <p:nvPr/>
        </p:nvSpPr>
        <p:spPr>
          <a:xfrm rot="10800000">
            <a:off x="298074" y="692969"/>
            <a:ext cx="2505741" cy="1600438"/>
          </a:xfrm>
          <a:prstGeom prst="rect">
            <a:avLst/>
          </a:prstGeom>
          <a:noFill/>
        </p:spPr>
        <p:txBody>
          <a:bodyPr wrap="square" rtlCol="0">
            <a:spAutoFit/>
          </a:bodyPr>
          <a:lstStyle/>
          <a:p>
            <a:pPr algn="ctr"/>
            <a:r>
              <a:rPr lang="de-DE" sz="8000" b="1" dirty="0">
                <a:latin typeface="+mj-lt"/>
              </a:rPr>
              <a:t>Titel</a:t>
            </a:r>
          </a:p>
          <a:p>
            <a:endParaRPr lang="de-DE" dirty="0">
              <a:latin typeface="+mj-lt"/>
            </a:endParaRPr>
          </a:p>
        </p:txBody>
      </p:sp>
      <p:sp>
        <p:nvSpPr>
          <p:cNvPr id="15" name="Textfeld 14">
            <a:extLst>
              <a:ext uri="{FF2B5EF4-FFF2-40B4-BE49-F238E27FC236}">
                <a16:creationId xmlns:a16="http://schemas.microsoft.com/office/drawing/2014/main" id="{E9E3B008-388E-567E-6C06-CFD98A43F223}"/>
              </a:ext>
            </a:extLst>
          </p:cNvPr>
          <p:cNvSpPr txBox="1"/>
          <p:nvPr/>
        </p:nvSpPr>
        <p:spPr>
          <a:xfrm rot="10800000">
            <a:off x="9569781" y="708358"/>
            <a:ext cx="2553460" cy="1569660"/>
          </a:xfrm>
          <a:prstGeom prst="rect">
            <a:avLst/>
          </a:prstGeom>
          <a:noFill/>
        </p:spPr>
        <p:txBody>
          <a:bodyPr wrap="square" rtlCol="0">
            <a:spAutoFit/>
          </a:bodyPr>
          <a:lstStyle/>
          <a:p>
            <a:pPr algn="ctr"/>
            <a:r>
              <a:rPr lang="de-DE" sz="9600" b="1" i="0" dirty="0">
                <a:solidFill>
                  <a:srgbClr val="000000"/>
                </a:solidFill>
                <a:effectLst/>
              </a:rPr>
              <a:t>5</a:t>
            </a:r>
            <a:endParaRPr lang="de-DE" sz="9600" dirty="0"/>
          </a:p>
        </p:txBody>
      </p:sp>
      <p:sp>
        <p:nvSpPr>
          <p:cNvPr id="16" name="Textfeld 15">
            <a:extLst>
              <a:ext uri="{FF2B5EF4-FFF2-40B4-BE49-F238E27FC236}">
                <a16:creationId xmlns:a16="http://schemas.microsoft.com/office/drawing/2014/main" id="{8AABFEB9-E12D-20B2-3878-C42180A54D8E}"/>
              </a:ext>
            </a:extLst>
          </p:cNvPr>
          <p:cNvSpPr txBox="1"/>
          <p:nvPr/>
        </p:nvSpPr>
        <p:spPr>
          <a:xfrm rot="10800000">
            <a:off x="3231959" y="852561"/>
            <a:ext cx="2505741" cy="1938992"/>
          </a:xfrm>
          <a:prstGeom prst="rect">
            <a:avLst/>
          </a:prstGeom>
          <a:noFill/>
        </p:spPr>
        <p:txBody>
          <a:bodyPr wrap="square" rtlCol="0">
            <a:spAutoFit/>
          </a:bodyPr>
          <a:lstStyle/>
          <a:p>
            <a:r>
              <a:rPr lang="de-DE" sz="6000" b="1" i="0" dirty="0">
                <a:solidFill>
                  <a:srgbClr val="000000"/>
                </a:solidFill>
                <a:effectLst/>
              </a:rPr>
              <a:t>Buch- rücken</a:t>
            </a:r>
            <a:endParaRPr lang="de-DE" sz="6000" dirty="0">
              <a:latin typeface="+mj-lt"/>
            </a:endParaRPr>
          </a:p>
        </p:txBody>
      </p:sp>
      <p:sp>
        <p:nvSpPr>
          <p:cNvPr id="18" name="Textfeld 17">
            <a:extLst>
              <a:ext uri="{FF2B5EF4-FFF2-40B4-BE49-F238E27FC236}">
                <a16:creationId xmlns:a16="http://schemas.microsoft.com/office/drawing/2014/main" id="{EAF64864-1578-4496-F170-A4650E156AD6}"/>
              </a:ext>
            </a:extLst>
          </p:cNvPr>
          <p:cNvSpPr txBox="1"/>
          <p:nvPr/>
        </p:nvSpPr>
        <p:spPr>
          <a:xfrm rot="10800000">
            <a:off x="6490785" y="852561"/>
            <a:ext cx="2505741" cy="1569660"/>
          </a:xfrm>
          <a:prstGeom prst="rect">
            <a:avLst/>
          </a:prstGeom>
          <a:noFill/>
        </p:spPr>
        <p:txBody>
          <a:bodyPr wrap="square" rtlCol="0">
            <a:spAutoFit/>
          </a:bodyPr>
          <a:lstStyle/>
          <a:p>
            <a:pPr algn="ctr"/>
            <a:r>
              <a:rPr lang="de-DE" sz="9600" b="1" dirty="0"/>
              <a:t>6</a:t>
            </a:r>
          </a:p>
        </p:txBody>
      </p:sp>
      <p:sp>
        <p:nvSpPr>
          <p:cNvPr id="19" name="Textfeld 18">
            <a:extLst>
              <a:ext uri="{FF2B5EF4-FFF2-40B4-BE49-F238E27FC236}">
                <a16:creationId xmlns:a16="http://schemas.microsoft.com/office/drawing/2014/main" id="{2F7F8D3E-FE09-89C7-883B-9D245A43A96A}"/>
              </a:ext>
            </a:extLst>
          </p:cNvPr>
          <p:cNvSpPr txBox="1"/>
          <p:nvPr/>
        </p:nvSpPr>
        <p:spPr>
          <a:xfrm>
            <a:off x="9412275" y="4429562"/>
            <a:ext cx="2505741" cy="1569660"/>
          </a:xfrm>
          <a:prstGeom prst="rect">
            <a:avLst/>
          </a:prstGeom>
          <a:noFill/>
        </p:spPr>
        <p:txBody>
          <a:bodyPr wrap="square" rtlCol="0">
            <a:spAutoFit/>
          </a:bodyPr>
          <a:lstStyle/>
          <a:p>
            <a:pPr algn="ctr"/>
            <a:r>
              <a:rPr lang="de-DE" sz="9600" b="1" i="0" dirty="0">
                <a:solidFill>
                  <a:srgbClr val="000000"/>
                </a:solidFill>
                <a:effectLst/>
              </a:rPr>
              <a:t>4</a:t>
            </a:r>
            <a:endParaRPr lang="de-DE" sz="9600" dirty="0">
              <a:latin typeface="+mj-lt"/>
            </a:endParaRPr>
          </a:p>
        </p:txBody>
      </p:sp>
    </p:spTree>
    <p:extLst>
      <p:ext uri="{BB962C8B-B14F-4D97-AF65-F5344CB8AC3E}">
        <p14:creationId xmlns:p14="http://schemas.microsoft.com/office/powerpoint/2010/main" val="239836936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8f84b59-d780-463c-bf81-10d62181692a" xsi:nil="true"/>
    <lcf76f155ced4ddcb4097134ff3c332f xmlns="427a08b7-4075-4853-8af6-3e3636fca1f9">
      <Terms xmlns="http://schemas.microsoft.com/office/infopath/2007/PartnerControls"/>
    </lcf76f155ced4ddcb4097134ff3c332f>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kument" ma:contentTypeID="0x010100499285AB20FC784391217B07035693C3" ma:contentTypeVersion="18" ma:contentTypeDescription="Ein neues Dokument erstellen." ma:contentTypeScope="" ma:versionID="0b89341fa5a45949c62bd22351397139">
  <xsd:schema xmlns:xsd="http://www.w3.org/2001/XMLSchema" xmlns:xs="http://www.w3.org/2001/XMLSchema" xmlns:p="http://schemas.microsoft.com/office/2006/metadata/properties" xmlns:ns2="427a08b7-4075-4853-8af6-3e3636fca1f9" xmlns:ns3="48f84b59-d780-463c-bf81-10d62181692a" targetNamespace="http://schemas.microsoft.com/office/2006/metadata/properties" ma:root="true" ma:fieldsID="d1043897f50876960c8af10701110e69" ns2:_="" ns3:_="">
    <xsd:import namespace="427a08b7-4075-4853-8af6-3e3636fca1f9"/>
    <xsd:import namespace="48f84b59-d780-463c-bf81-10d62181692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7a08b7-4075-4853-8af6-3e3636fca1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4441179e-62a3-4f81-8330-82bcddce29d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f84b59-d780-463c-bf81-10d62181692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3f00944c-6850-443e-99bb-9ceec956eb0b}" ma:internalName="TaxCatchAll" ma:showField="CatchAllData" ma:web="48f84b59-d780-463c-bf81-10d6218169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haltstyp"/>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2F3028-6FF4-4D66-ABD1-DFC61B47112E}">
  <ds:schemaRefs>
    <ds:schemaRef ds:uri="http://www.w3.org/XML/1998/namespace"/>
    <ds:schemaRef ds:uri="427a08b7-4075-4853-8af6-3e3636fca1f9"/>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48f84b59-d780-463c-bf81-10d62181692a"/>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1D982FC8-F821-4453-A397-D01E5B27808E}">
  <ds:schemaRefs>
    <ds:schemaRef ds:uri="http://schemas.microsoft.com/sharepoint/v3/contenttype/forms"/>
  </ds:schemaRefs>
</ds:datastoreItem>
</file>

<file path=customXml/itemProps3.xml><?xml version="1.0" encoding="utf-8"?>
<ds:datastoreItem xmlns:ds="http://schemas.openxmlformats.org/officeDocument/2006/customXml" ds:itemID="{C132A1D8-DEDE-4F7E-AF21-A49D6EF76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7a08b7-4075-4853-8af6-3e3636fca1f9"/>
    <ds:schemaRef ds:uri="48f84b59-d780-463c-bf81-10d6218169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810</Words>
  <Application>Microsoft Office PowerPoint</Application>
  <PresentationFormat>Breitbild</PresentationFormat>
  <Paragraphs>22</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Aptos</vt:lpstr>
      <vt:lpstr>Arial</vt:lpstr>
      <vt:lpstr>Calibri</vt:lpstr>
      <vt:lpstr>Calibri Light</vt:lpstr>
      <vt:lpstr>Times New Roman</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Braendle, Daniela</dc:creator>
  <cp:lastModifiedBy>Braendle, Daniela</cp:lastModifiedBy>
  <cp:revision>10</cp:revision>
  <cp:lastPrinted>2025-05-06T08:00:11Z</cp:lastPrinted>
  <dcterms:created xsi:type="dcterms:W3CDTF">2021-09-26T12:50:11Z</dcterms:created>
  <dcterms:modified xsi:type="dcterms:W3CDTF">2025-05-06T09:35:41Z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0x010100499285AB20FC784391217B07035693C3</vt:lpwstr>
  </property>
  <property fmtid="{D5CDD505-2E9C-101B-9397-08002B2CF9AE}" pid="3" name="MediaServiceImageTags">
    <vt:lpwstr/>
  </property>
</Properties>
</file>